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11"/>
  </p:notesMasterIdLst>
  <p:sldIdLst>
    <p:sldId id="289" r:id="rId3"/>
    <p:sldId id="257" r:id="rId4"/>
    <p:sldId id="258" r:id="rId5"/>
    <p:sldId id="259" r:id="rId6"/>
    <p:sldId id="260" r:id="rId7"/>
    <p:sldId id="261" r:id="rId8"/>
    <p:sldId id="267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33922B-80B4-49EF-AF77-BA1196690CFE}" v="176" dt="2023-08-11T04:02:33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72"/>
    <p:restoredTop sz="94649"/>
  </p:normalViewPr>
  <p:slideViewPr>
    <p:cSldViewPr snapToGrid="0">
      <p:cViewPr varScale="1">
        <p:scale>
          <a:sx n="62" d="100"/>
          <a:sy n="62" d="100"/>
        </p:scale>
        <p:origin x="216" y="1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meling" userId="4163935ddb78b774" providerId="LiveId" clId="{FC33922B-80B4-49EF-AF77-BA1196690CFE}"/>
    <pc:docChg chg="undo custSel addSld modSld sldOrd modMainMaster">
      <pc:chgData name="James Harmeling" userId="4163935ddb78b774" providerId="LiveId" clId="{FC33922B-80B4-49EF-AF77-BA1196690CFE}" dt="2023-08-11T04:02:33.382" v="795"/>
      <pc:docMkLst>
        <pc:docMk/>
      </pc:docMkLst>
      <pc:sldChg chg="addSp delSp modSp new mod modTransition setBg">
        <pc:chgData name="James Harmeling" userId="4163935ddb78b774" providerId="LiveId" clId="{FC33922B-80B4-49EF-AF77-BA1196690CFE}" dt="2023-08-10T06:07:08.590" v="136"/>
        <pc:sldMkLst>
          <pc:docMk/>
          <pc:sldMk cId="413888799" sldId="256"/>
        </pc:sldMkLst>
        <pc:spChg chg="del">
          <ac:chgData name="James Harmeling" userId="4163935ddb78b774" providerId="LiveId" clId="{FC33922B-80B4-49EF-AF77-BA1196690CFE}" dt="2023-08-10T05:39:08.500" v="1" actId="478"/>
          <ac:spMkLst>
            <pc:docMk/>
            <pc:sldMk cId="413888799" sldId="256"/>
            <ac:spMk id="2" creationId="{7FC9EA84-49F6-1A79-80F6-A24D0519D919}"/>
          </ac:spMkLst>
        </pc:spChg>
        <pc:spChg chg="del">
          <ac:chgData name="James Harmeling" userId="4163935ddb78b774" providerId="LiveId" clId="{FC33922B-80B4-49EF-AF77-BA1196690CFE}" dt="2023-08-10T05:39:11.813" v="2" actId="478"/>
          <ac:spMkLst>
            <pc:docMk/>
            <pc:sldMk cId="413888799" sldId="256"/>
            <ac:spMk id="3" creationId="{9BEF7168-9827-8B87-7040-A46962E620B3}"/>
          </ac:spMkLst>
        </pc:spChg>
        <pc:spChg chg="add mod">
          <ac:chgData name="James Harmeling" userId="4163935ddb78b774" providerId="LiveId" clId="{FC33922B-80B4-49EF-AF77-BA1196690CFE}" dt="2023-08-10T06:03:04.958" v="26" actId="1076"/>
          <ac:spMkLst>
            <pc:docMk/>
            <pc:sldMk cId="413888799" sldId="256"/>
            <ac:spMk id="5" creationId="{FA2348DD-674B-9FC9-9DD5-466AFD4B3BD3}"/>
          </ac:spMkLst>
        </pc:spChg>
        <pc:spChg chg="add mod">
          <ac:chgData name="James Harmeling" userId="4163935ddb78b774" providerId="LiveId" clId="{FC33922B-80B4-49EF-AF77-BA1196690CFE}" dt="2023-08-10T06:05:52.629" v="128" actId="1035"/>
          <ac:spMkLst>
            <pc:docMk/>
            <pc:sldMk cId="413888799" sldId="256"/>
            <ac:spMk id="6" creationId="{74C53749-95E1-E852-C411-C682F67FBAD5}"/>
          </ac:spMkLst>
        </pc:spChg>
        <pc:spChg chg="add mod">
          <ac:chgData name="James Harmeling" userId="4163935ddb78b774" providerId="LiveId" clId="{FC33922B-80B4-49EF-AF77-BA1196690CFE}" dt="2023-08-10T06:06:44.056" v="134" actId="208"/>
          <ac:spMkLst>
            <pc:docMk/>
            <pc:sldMk cId="413888799" sldId="256"/>
            <ac:spMk id="8" creationId="{EA030C1B-58E8-5948-8EAD-2B19259822D0}"/>
          </ac:spMkLst>
        </pc:spChg>
        <pc:spChg chg="add">
          <ac:chgData name="James Harmeling" userId="4163935ddb78b774" providerId="LiveId" clId="{FC33922B-80B4-49EF-AF77-BA1196690CFE}" dt="2023-08-10T06:00:03.928" v="10" actId="26606"/>
          <ac:spMkLst>
            <pc:docMk/>
            <pc:sldMk cId="413888799" sldId="256"/>
            <ac:spMk id="1033" creationId="{3B432D73-5C38-474F-AF96-A3228731BF36}"/>
          </ac:spMkLst>
        </pc:spChg>
        <pc:picChg chg="add del mod">
          <ac:chgData name="James Harmeling" userId="4163935ddb78b774" providerId="LiveId" clId="{FC33922B-80B4-49EF-AF77-BA1196690CFE}" dt="2023-08-10T05:58:29.455" v="6"/>
          <ac:picMkLst>
            <pc:docMk/>
            <pc:sldMk cId="413888799" sldId="256"/>
            <ac:picMk id="1026" creationId="{9A8C11E9-5D08-5390-7859-F8772DA11003}"/>
          </ac:picMkLst>
        </pc:picChg>
        <pc:picChg chg="add mod">
          <ac:chgData name="James Harmeling" userId="4163935ddb78b774" providerId="LiveId" clId="{FC33922B-80B4-49EF-AF77-BA1196690CFE}" dt="2023-08-10T06:05:38.358" v="106" actId="1582"/>
          <ac:picMkLst>
            <pc:docMk/>
            <pc:sldMk cId="413888799" sldId="256"/>
            <ac:picMk id="1028" creationId="{A98F65E8-FE36-BD0F-8F37-81EC71CEC2D5}"/>
          </ac:picMkLst>
        </pc:picChg>
      </pc:sldChg>
      <pc:sldChg chg="addSp modSp new mod setBg modAnim">
        <pc:chgData name="James Harmeling" userId="4163935ddb78b774" providerId="LiveId" clId="{FC33922B-80B4-49EF-AF77-BA1196690CFE}" dt="2023-08-11T04:02:33.382" v="795"/>
        <pc:sldMkLst>
          <pc:docMk/>
          <pc:sldMk cId="1645070524" sldId="257"/>
        </pc:sldMkLst>
        <pc:spChg chg="add mod">
          <ac:chgData name="James Harmeling" userId="4163935ddb78b774" providerId="LiveId" clId="{FC33922B-80B4-49EF-AF77-BA1196690CFE}" dt="2023-08-11T04:01:52.325" v="709" actId="20577"/>
          <ac:spMkLst>
            <pc:docMk/>
            <pc:sldMk cId="1645070524" sldId="257"/>
            <ac:spMk id="2" creationId="{CB1556AA-3193-0149-19BB-CC4F627A5F3C}"/>
          </ac:spMkLst>
        </pc:spChg>
        <pc:spChg chg="add mod">
          <ac:chgData name="James Harmeling" userId="4163935ddb78b774" providerId="LiveId" clId="{FC33922B-80B4-49EF-AF77-BA1196690CFE}" dt="2023-08-11T04:02:10.322" v="791" actId="1036"/>
          <ac:spMkLst>
            <pc:docMk/>
            <pc:sldMk cId="1645070524" sldId="257"/>
            <ac:spMk id="3" creationId="{DB94DD85-476D-175F-C75A-6DED7EA5957C}"/>
          </ac:spMkLst>
        </pc:spChg>
        <pc:spChg chg="add mod">
          <ac:chgData name="James Harmeling" userId="4163935ddb78b774" providerId="LiveId" clId="{FC33922B-80B4-49EF-AF77-BA1196690CFE}" dt="2023-08-11T04:02:05.581" v="767" actId="1036"/>
          <ac:spMkLst>
            <pc:docMk/>
            <pc:sldMk cId="1645070524" sldId="257"/>
            <ac:spMk id="5" creationId="{07115C27-E402-6419-9A73-B52628BC652E}"/>
          </ac:spMkLst>
        </pc:spChg>
        <pc:spChg chg="add mod">
          <ac:chgData name="James Harmeling" userId="4163935ddb78b774" providerId="LiveId" clId="{FC33922B-80B4-49EF-AF77-BA1196690CFE}" dt="2023-08-11T04:01:58.600" v="734" actId="1036"/>
          <ac:spMkLst>
            <pc:docMk/>
            <pc:sldMk cId="1645070524" sldId="257"/>
            <ac:spMk id="7" creationId="{C4F06556-823F-5D7C-C6F8-B56194E95600}"/>
          </ac:spMkLst>
        </pc:spChg>
        <pc:grpChg chg="add">
          <ac:chgData name="James Harmeling" userId="4163935ddb78b774" providerId="LiveId" clId="{FC33922B-80B4-49EF-AF77-BA1196690CFE}" dt="2023-08-10T06:10:12.359" v="139" actId="26606"/>
          <ac:grpSpMkLst>
            <pc:docMk/>
            <pc:sldMk cId="1645070524" sldId="257"/>
            <ac:grpSpMk id="2055" creationId="{63737881-458F-40AD-B72B-B57D267DC423}"/>
          </ac:grpSpMkLst>
        </pc:grpChg>
        <pc:picChg chg="add mod">
          <ac:chgData name="James Harmeling" userId="4163935ddb78b774" providerId="LiveId" clId="{FC33922B-80B4-49EF-AF77-BA1196690CFE}" dt="2023-08-10T06:10:12.359" v="139" actId="26606"/>
          <ac:picMkLst>
            <pc:docMk/>
            <pc:sldMk cId="1645070524" sldId="257"/>
            <ac:picMk id="2050" creationId="{165206CF-CE61-9CDC-B36C-3EE8C4151BF0}"/>
          </ac:picMkLst>
        </pc:picChg>
      </pc:sldChg>
      <pc:sldChg chg="addSp modSp new mod modAnim">
        <pc:chgData name="James Harmeling" userId="4163935ddb78b774" providerId="LiveId" clId="{FC33922B-80B4-49EF-AF77-BA1196690CFE}" dt="2023-08-10T06:21:59.497" v="366"/>
        <pc:sldMkLst>
          <pc:docMk/>
          <pc:sldMk cId="4253871605" sldId="258"/>
        </pc:sldMkLst>
        <pc:spChg chg="add mod">
          <ac:chgData name="James Harmeling" userId="4163935ddb78b774" providerId="LiveId" clId="{FC33922B-80B4-49EF-AF77-BA1196690CFE}" dt="2023-08-10T06:17:37.649" v="192" actId="20577"/>
          <ac:spMkLst>
            <pc:docMk/>
            <pc:sldMk cId="4253871605" sldId="258"/>
            <ac:spMk id="3" creationId="{8257B8CB-AC5F-7628-129F-7F9C87784F67}"/>
          </ac:spMkLst>
        </pc:spChg>
        <pc:spChg chg="add mod">
          <ac:chgData name="James Harmeling" userId="4163935ddb78b774" providerId="LiveId" clId="{FC33922B-80B4-49EF-AF77-BA1196690CFE}" dt="2023-08-10T06:19:01.721" v="212" actId="1036"/>
          <ac:spMkLst>
            <pc:docMk/>
            <pc:sldMk cId="4253871605" sldId="258"/>
            <ac:spMk id="5" creationId="{1F3AB490-6509-7141-ADF1-C5D91BC2A731}"/>
          </ac:spMkLst>
        </pc:spChg>
        <pc:spChg chg="add mod">
          <ac:chgData name="James Harmeling" userId="4163935ddb78b774" providerId="LiveId" clId="{FC33922B-80B4-49EF-AF77-BA1196690CFE}" dt="2023-08-10T06:20:09.845" v="281" actId="14100"/>
          <ac:spMkLst>
            <pc:docMk/>
            <pc:sldMk cId="4253871605" sldId="258"/>
            <ac:spMk id="6" creationId="{5B37A2CE-2169-C64A-2971-A3DF013EEFD5}"/>
          </ac:spMkLst>
        </pc:spChg>
        <pc:spChg chg="add mod">
          <ac:chgData name="James Harmeling" userId="4163935ddb78b774" providerId="LiveId" clId="{FC33922B-80B4-49EF-AF77-BA1196690CFE}" dt="2023-08-10T06:21:01.529" v="353" actId="14100"/>
          <ac:spMkLst>
            <pc:docMk/>
            <pc:sldMk cId="4253871605" sldId="258"/>
            <ac:spMk id="7" creationId="{BB4D10A1-67F5-0A49-F37A-900C27B9B518}"/>
          </ac:spMkLst>
        </pc:spChg>
        <pc:spChg chg="add mod">
          <ac:chgData name="James Harmeling" userId="4163935ddb78b774" providerId="LiveId" clId="{FC33922B-80B4-49EF-AF77-BA1196690CFE}" dt="2023-08-10T06:21:55.237" v="365" actId="1076"/>
          <ac:spMkLst>
            <pc:docMk/>
            <pc:sldMk cId="4253871605" sldId="258"/>
            <ac:spMk id="9" creationId="{35620C8B-7E4D-DDD3-AFB7-473CF81EC58C}"/>
          </ac:spMkLst>
        </pc:spChg>
        <pc:picChg chg="add">
          <ac:chgData name="James Harmeling" userId="4163935ddb78b774" providerId="LiveId" clId="{FC33922B-80B4-49EF-AF77-BA1196690CFE}" dt="2023-08-10T06:15:56.129" v="182"/>
          <ac:picMkLst>
            <pc:docMk/>
            <pc:sldMk cId="4253871605" sldId="258"/>
            <ac:picMk id="3074" creationId="{CF5EF388-ABBC-C4D1-BFF2-3854834FB15F}"/>
          </ac:picMkLst>
        </pc:picChg>
      </pc:sldChg>
      <pc:sldChg chg="addSp delSp modSp add mod delAnim modAnim">
        <pc:chgData name="James Harmeling" userId="4163935ddb78b774" providerId="LiveId" clId="{FC33922B-80B4-49EF-AF77-BA1196690CFE}" dt="2023-08-10T06:24:52.818" v="457"/>
        <pc:sldMkLst>
          <pc:docMk/>
          <pc:sldMk cId="1344393584" sldId="259"/>
        </pc:sldMkLst>
        <pc:spChg chg="add mod">
          <ac:chgData name="James Harmeling" userId="4163935ddb78b774" providerId="LiveId" clId="{FC33922B-80B4-49EF-AF77-BA1196690CFE}" dt="2023-08-10T06:23:27.569" v="416" actId="14100"/>
          <ac:spMkLst>
            <pc:docMk/>
            <pc:sldMk cId="1344393584" sldId="259"/>
            <ac:spMk id="2" creationId="{896688C1-BA1A-E885-4370-7C1D807858C2}"/>
          </ac:spMkLst>
        </pc:spChg>
        <pc:spChg chg="add mod">
          <ac:chgData name="James Harmeling" userId="4163935ddb78b774" providerId="LiveId" clId="{FC33922B-80B4-49EF-AF77-BA1196690CFE}" dt="2023-08-10T06:24:39.644" v="456" actId="403"/>
          <ac:spMkLst>
            <pc:docMk/>
            <pc:sldMk cId="1344393584" sldId="259"/>
            <ac:spMk id="4" creationId="{4DD223C1-6D4D-1365-4E52-25B3952ECB31}"/>
          </ac:spMkLst>
        </pc:spChg>
        <pc:spChg chg="del">
          <ac:chgData name="James Harmeling" userId="4163935ddb78b774" providerId="LiveId" clId="{FC33922B-80B4-49EF-AF77-BA1196690CFE}" dt="2023-08-10T06:22:20.642" v="368" actId="478"/>
          <ac:spMkLst>
            <pc:docMk/>
            <pc:sldMk cId="1344393584" sldId="259"/>
            <ac:spMk id="9" creationId="{35620C8B-7E4D-DDD3-AFB7-473CF81EC58C}"/>
          </ac:spMkLst>
        </pc:spChg>
      </pc:sldChg>
      <pc:sldChg chg="addSp delSp modSp new mod ord setBg modAnim modNotesTx">
        <pc:chgData name="James Harmeling" userId="4163935ddb78b774" providerId="LiveId" clId="{FC33922B-80B4-49EF-AF77-BA1196690CFE}" dt="2023-08-10T06:30:34.214" v="588"/>
        <pc:sldMkLst>
          <pc:docMk/>
          <pc:sldMk cId="3171660112" sldId="260"/>
        </pc:sldMkLst>
        <pc:spChg chg="add mod">
          <ac:chgData name="James Harmeling" userId="4163935ddb78b774" providerId="LiveId" clId="{FC33922B-80B4-49EF-AF77-BA1196690CFE}" dt="2023-08-10T06:28:41.085" v="468" actId="1076"/>
          <ac:spMkLst>
            <pc:docMk/>
            <pc:sldMk cId="3171660112" sldId="260"/>
            <ac:spMk id="3" creationId="{939981C4-DC01-2E4C-F963-31D4E8309F2D}"/>
          </ac:spMkLst>
        </pc:spChg>
        <pc:spChg chg="add mod">
          <ac:chgData name="James Harmeling" userId="4163935ddb78b774" providerId="LiveId" clId="{FC33922B-80B4-49EF-AF77-BA1196690CFE}" dt="2023-08-10T06:29:29.873" v="527" actId="20577"/>
          <ac:spMkLst>
            <pc:docMk/>
            <pc:sldMk cId="3171660112" sldId="260"/>
            <ac:spMk id="4" creationId="{CE1DFE58-63F5-1A00-B8BE-6AF82C46202A}"/>
          </ac:spMkLst>
        </pc:spChg>
        <pc:spChg chg="add del">
          <ac:chgData name="James Harmeling" userId="4163935ddb78b774" providerId="LiveId" clId="{FC33922B-80B4-49EF-AF77-BA1196690CFE}" dt="2023-08-10T06:29:52.569" v="531" actId="22"/>
          <ac:spMkLst>
            <pc:docMk/>
            <pc:sldMk cId="3171660112" sldId="260"/>
            <ac:spMk id="6" creationId="{3A97615D-A263-AA0F-059B-37CF6EBD46BE}"/>
          </ac:spMkLst>
        </pc:spChg>
        <pc:spChg chg="add mod">
          <ac:chgData name="James Harmeling" userId="4163935ddb78b774" providerId="LiveId" clId="{FC33922B-80B4-49EF-AF77-BA1196690CFE}" dt="2023-08-10T06:30:20.067" v="585" actId="20577"/>
          <ac:spMkLst>
            <pc:docMk/>
            <pc:sldMk cId="3171660112" sldId="260"/>
            <ac:spMk id="7" creationId="{B7BC823C-3745-68FF-F2C6-D6EA0A9B6D9C}"/>
          </ac:spMkLst>
        </pc:spChg>
        <pc:spChg chg="add">
          <ac:chgData name="James Harmeling" userId="4163935ddb78b774" providerId="LiveId" clId="{FC33922B-80B4-49EF-AF77-BA1196690CFE}" dt="2023-08-10T06:27:51.147" v="460" actId="26606"/>
          <ac:spMkLst>
            <pc:docMk/>
            <pc:sldMk cId="3171660112" sldId="260"/>
            <ac:spMk id="4103" creationId="{32BC26D8-82FB-445E-AA49-62A77D7C1EE0}"/>
          </ac:spMkLst>
        </pc:spChg>
        <pc:spChg chg="add">
          <ac:chgData name="James Harmeling" userId="4163935ddb78b774" providerId="LiveId" clId="{FC33922B-80B4-49EF-AF77-BA1196690CFE}" dt="2023-08-10T06:27:51.147" v="460" actId="26606"/>
          <ac:spMkLst>
            <pc:docMk/>
            <pc:sldMk cId="3171660112" sldId="260"/>
            <ac:spMk id="4105" creationId="{CB44330D-EA18-4254-AA95-EB49948539B8}"/>
          </ac:spMkLst>
        </pc:spChg>
        <pc:picChg chg="add mod">
          <ac:chgData name="James Harmeling" userId="4163935ddb78b774" providerId="LiveId" clId="{FC33922B-80B4-49EF-AF77-BA1196690CFE}" dt="2023-08-10T06:27:51.147" v="460" actId="26606"/>
          <ac:picMkLst>
            <pc:docMk/>
            <pc:sldMk cId="3171660112" sldId="260"/>
            <ac:picMk id="4098" creationId="{6D604B79-B4BC-1409-8462-8470C9D59F69}"/>
          </ac:picMkLst>
        </pc:picChg>
      </pc:sldChg>
      <pc:sldChg chg="addSp modSp add mod modAnim">
        <pc:chgData name="James Harmeling" userId="4163935ddb78b774" providerId="LiveId" clId="{FC33922B-80B4-49EF-AF77-BA1196690CFE}" dt="2023-08-10T06:31:38.102" v="626"/>
        <pc:sldMkLst>
          <pc:docMk/>
          <pc:sldMk cId="3057421272" sldId="261"/>
        </pc:sldMkLst>
        <pc:spChg chg="add mod">
          <ac:chgData name="James Harmeling" userId="4163935ddb78b774" providerId="LiveId" clId="{FC33922B-80B4-49EF-AF77-BA1196690CFE}" dt="2023-08-10T06:31:11.779" v="623" actId="403"/>
          <ac:spMkLst>
            <pc:docMk/>
            <pc:sldMk cId="3057421272" sldId="261"/>
            <ac:spMk id="8" creationId="{063FCF17-C119-A871-937B-5E4546036416}"/>
          </ac:spMkLst>
        </pc:spChg>
      </pc:sldChg>
      <pc:sldMasterChg chg="modTransition modSldLayout">
        <pc:chgData name="James Harmeling" userId="4163935ddb78b774" providerId="LiveId" clId="{FC33922B-80B4-49EF-AF77-BA1196690CFE}" dt="2023-08-10T06:07:08.590" v="136"/>
        <pc:sldMasterMkLst>
          <pc:docMk/>
          <pc:sldMasterMk cId="292652400" sldId="2147483648"/>
        </pc:sldMasterMkLst>
        <pc:sldLayoutChg chg="modTransition">
          <pc:chgData name="James Harmeling" userId="4163935ddb78b774" providerId="LiveId" clId="{FC33922B-80B4-49EF-AF77-BA1196690CFE}" dt="2023-08-10T06:07:08.590" v="136"/>
          <pc:sldLayoutMkLst>
            <pc:docMk/>
            <pc:sldMasterMk cId="292652400" sldId="2147483648"/>
            <pc:sldLayoutMk cId="1527468397" sldId="2147483649"/>
          </pc:sldLayoutMkLst>
        </pc:sldLayoutChg>
        <pc:sldLayoutChg chg="modTransition">
          <pc:chgData name="James Harmeling" userId="4163935ddb78b774" providerId="LiveId" clId="{FC33922B-80B4-49EF-AF77-BA1196690CFE}" dt="2023-08-10T06:07:08.590" v="136"/>
          <pc:sldLayoutMkLst>
            <pc:docMk/>
            <pc:sldMasterMk cId="292652400" sldId="2147483648"/>
            <pc:sldLayoutMk cId="633415871" sldId="2147483650"/>
          </pc:sldLayoutMkLst>
        </pc:sldLayoutChg>
        <pc:sldLayoutChg chg="modTransition">
          <pc:chgData name="James Harmeling" userId="4163935ddb78b774" providerId="LiveId" clId="{FC33922B-80B4-49EF-AF77-BA1196690CFE}" dt="2023-08-10T06:07:08.590" v="136"/>
          <pc:sldLayoutMkLst>
            <pc:docMk/>
            <pc:sldMasterMk cId="292652400" sldId="2147483648"/>
            <pc:sldLayoutMk cId="1652496658" sldId="2147483651"/>
          </pc:sldLayoutMkLst>
        </pc:sldLayoutChg>
        <pc:sldLayoutChg chg="modTransition">
          <pc:chgData name="James Harmeling" userId="4163935ddb78b774" providerId="LiveId" clId="{FC33922B-80B4-49EF-AF77-BA1196690CFE}" dt="2023-08-10T06:07:08.590" v="136"/>
          <pc:sldLayoutMkLst>
            <pc:docMk/>
            <pc:sldMasterMk cId="292652400" sldId="2147483648"/>
            <pc:sldLayoutMk cId="37027945" sldId="2147483652"/>
          </pc:sldLayoutMkLst>
        </pc:sldLayoutChg>
        <pc:sldLayoutChg chg="modTransition">
          <pc:chgData name="James Harmeling" userId="4163935ddb78b774" providerId="LiveId" clId="{FC33922B-80B4-49EF-AF77-BA1196690CFE}" dt="2023-08-10T06:07:08.590" v="136"/>
          <pc:sldLayoutMkLst>
            <pc:docMk/>
            <pc:sldMasterMk cId="292652400" sldId="2147483648"/>
            <pc:sldLayoutMk cId="2521520023" sldId="2147483653"/>
          </pc:sldLayoutMkLst>
        </pc:sldLayoutChg>
        <pc:sldLayoutChg chg="modTransition">
          <pc:chgData name="James Harmeling" userId="4163935ddb78b774" providerId="LiveId" clId="{FC33922B-80B4-49EF-AF77-BA1196690CFE}" dt="2023-08-10T06:07:08.590" v="136"/>
          <pc:sldLayoutMkLst>
            <pc:docMk/>
            <pc:sldMasterMk cId="292652400" sldId="2147483648"/>
            <pc:sldLayoutMk cId="2205131240" sldId="2147483654"/>
          </pc:sldLayoutMkLst>
        </pc:sldLayoutChg>
        <pc:sldLayoutChg chg="modTransition">
          <pc:chgData name="James Harmeling" userId="4163935ddb78b774" providerId="LiveId" clId="{FC33922B-80B4-49EF-AF77-BA1196690CFE}" dt="2023-08-10T06:07:08.590" v="136"/>
          <pc:sldLayoutMkLst>
            <pc:docMk/>
            <pc:sldMasterMk cId="292652400" sldId="2147483648"/>
            <pc:sldLayoutMk cId="3072995819" sldId="2147483655"/>
          </pc:sldLayoutMkLst>
        </pc:sldLayoutChg>
        <pc:sldLayoutChg chg="modTransition">
          <pc:chgData name="James Harmeling" userId="4163935ddb78b774" providerId="LiveId" clId="{FC33922B-80B4-49EF-AF77-BA1196690CFE}" dt="2023-08-10T06:07:08.590" v="136"/>
          <pc:sldLayoutMkLst>
            <pc:docMk/>
            <pc:sldMasterMk cId="292652400" sldId="2147483648"/>
            <pc:sldLayoutMk cId="2364290173" sldId="2147483656"/>
          </pc:sldLayoutMkLst>
        </pc:sldLayoutChg>
        <pc:sldLayoutChg chg="modTransition">
          <pc:chgData name="James Harmeling" userId="4163935ddb78b774" providerId="LiveId" clId="{FC33922B-80B4-49EF-AF77-BA1196690CFE}" dt="2023-08-10T06:07:08.590" v="136"/>
          <pc:sldLayoutMkLst>
            <pc:docMk/>
            <pc:sldMasterMk cId="292652400" sldId="2147483648"/>
            <pc:sldLayoutMk cId="1277662137" sldId="2147483657"/>
          </pc:sldLayoutMkLst>
        </pc:sldLayoutChg>
        <pc:sldLayoutChg chg="modTransition">
          <pc:chgData name="James Harmeling" userId="4163935ddb78b774" providerId="LiveId" clId="{FC33922B-80B4-49EF-AF77-BA1196690CFE}" dt="2023-08-10T06:07:08.590" v="136"/>
          <pc:sldLayoutMkLst>
            <pc:docMk/>
            <pc:sldMasterMk cId="292652400" sldId="2147483648"/>
            <pc:sldLayoutMk cId="1270733738" sldId="2147483658"/>
          </pc:sldLayoutMkLst>
        </pc:sldLayoutChg>
        <pc:sldLayoutChg chg="modTransition">
          <pc:chgData name="James Harmeling" userId="4163935ddb78b774" providerId="LiveId" clId="{FC33922B-80B4-49EF-AF77-BA1196690CFE}" dt="2023-08-10T06:07:08.590" v="136"/>
          <pc:sldLayoutMkLst>
            <pc:docMk/>
            <pc:sldMasterMk cId="292652400" sldId="2147483648"/>
            <pc:sldLayoutMk cId="132953583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0DC4-B46C-438F-8655-F29A72AF743D}" type="datetimeFigureOut">
              <a:rPr lang="en-SG" smtClean="0"/>
              <a:t>20/8/23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482B8-E884-4853-8D8C-D6C3C65272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6311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482B8-E884-4853-8D8C-D6C3C6527284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620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1DBEA-14A2-BD6A-91A4-454708D21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D16F3-656C-5010-0C59-B41281FE5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1CAA4-1736-1F18-5D3A-38BA55B9E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CBA6-2596-449E-8A46-086232A9FE67}" type="datetimeFigureOut">
              <a:rPr lang="en-SG" smtClean="0"/>
              <a:t>20/8/23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ABD81-5C2F-6B3F-10C0-5D65BE93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7CD9F-1567-AD8F-1C76-7C50F2ABD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F6-B763-46D9-8D93-2FB671E824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74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379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483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8996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425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14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6DC514-BC60-FE38-17D6-3B756F83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CBA6-2596-449E-8A46-086232A9FE67}" type="datetimeFigureOut">
              <a:rPr lang="en-SG" smtClean="0"/>
              <a:t>20/8/23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54098-6349-ED18-0031-AA1CB0FC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3209E-4FA5-CE13-2188-48D38AEC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F6-B763-46D9-8D93-2FB671E8246F}" type="slidenum">
              <a:rPr lang="en-SG" smtClean="0"/>
              <a:t>‹#›</a:t>
            </a:fld>
            <a:endParaRPr lang="en-SG"/>
          </a:p>
        </p:txBody>
      </p:sp>
      <p:pic>
        <p:nvPicPr>
          <p:cNvPr id="6" name="Picture 5" descr="A close-up of a beach&#10;&#10;Description automatically generated">
            <a:extLst>
              <a:ext uri="{FF2B5EF4-FFF2-40B4-BE49-F238E27FC236}">
                <a16:creationId xmlns:a16="http://schemas.microsoft.com/office/drawing/2014/main" id="{82A34B6A-49ED-B5C6-1576-647FDB186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6DC514-BC60-FE38-17D6-3B756F83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CBA6-2596-449E-8A46-086232A9FE67}" type="datetimeFigureOut">
              <a:rPr lang="en-SG" smtClean="0"/>
              <a:t>20/8/23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54098-6349-ED18-0031-AA1CB0FC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3209E-4FA5-CE13-2188-48D38AEC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F6-B763-46D9-8D93-2FB671E824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4835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817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139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91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972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632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51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65169-DFC1-5885-2245-8BEBD24B6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7647F-BF30-DE4A-E896-55D4914E3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77E8C-F0B6-74E5-5EFE-24A3FB2C6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7CBA6-2596-449E-8A46-086232A9FE67}" type="datetimeFigureOut">
              <a:rPr lang="en-SG" smtClean="0"/>
              <a:t>20/8/23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C2418-5DD7-5B0A-016E-3B2C5D39E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DCCDE-AC3D-630A-3AAF-6EBE3BA86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FBF6-B763-46D9-8D93-2FB671E8246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265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350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n standing alone on hanging bridge photo – Free Man Image on Unsplash">
            <a:extLst>
              <a:ext uri="{FF2B5EF4-FFF2-40B4-BE49-F238E27FC236}">
                <a16:creationId xmlns:a16="http://schemas.microsoft.com/office/drawing/2014/main" id="{A98F65E8-FE36-BD0F-8F37-81EC71CEC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348DD-674B-9FC9-9DD5-466AFD4B3BD3}"/>
              </a:ext>
            </a:extLst>
          </p:cNvPr>
          <p:cNvSpPr txBox="1"/>
          <p:nvPr/>
        </p:nvSpPr>
        <p:spPr>
          <a:xfrm>
            <a:off x="3048000" y="240022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Believing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53749-95E1-E852-C411-C682F67FBAD5}"/>
              </a:ext>
            </a:extLst>
          </p:cNvPr>
          <p:cNvSpPr txBox="1"/>
          <p:nvPr/>
        </p:nvSpPr>
        <p:spPr>
          <a:xfrm>
            <a:off x="2966720" y="2409307"/>
            <a:ext cx="6431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C  H  R  I  S  T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30C1B-58E8-5948-8EAD-2B19259822D0}"/>
              </a:ext>
            </a:extLst>
          </p:cNvPr>
          <p:cNvSpPr txBox="1"/>
          <p:nvPr/>
        </p:nvSpPr>
        <p:spPr>
          <a:xfrm>
            <a:off x="3103880" y="4006074"/>
            <a:ext cx="6156960" cy="58477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EFEFE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Responding to John’s Gospel</a:t>
            </a:r>
            <a:endParaRPr lang="en-SG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DEEACB-9A9E-C9DA-25A7-5A8378F5D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" y="5813401"/>
            <a:ext cx="12190664" cy="104459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 anchor="ctr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Dr. Jim Harmeling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Crossroads International Church Singapore • CICFamily.com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3D2061-9FC0-861E-62DA-D720E52DF73B}"/>
              </a:ext>
            </a:extLst>
          </p:cNvPr>
          <p:cNvSpPr txBox="1"/>
          <p:nvPr/>
        </p:nvSpPr>
        <p:spPr>
          <a:xfrm>
            <a:off x="3066112" y="4695304"/>
            <a:ext cx="63318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John 1:1-18</a:t>
            </a:r>
            <a:endParaRPr lang="en-SG" sz="1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4598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idge, wooden, nature, trees, reed - HD Wallpaper">
            <a:extLst>
              <a:ext uri="{FF2B5EF4-FFF2-40B4-BE49-F238E27FC236}">
                <a16:creationId xmlns:a16="http://schemas.microsoft.com/office/drawing/2014/main" id="{165206CF-CE61-9CDC-B36C-3EE8C4151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056" name="Freeform: Shape 2055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057" name="Group 2056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058" name="Group 2057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062" name="Freeform: Shape 2061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3" name="Freeform: Shape 2062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9" name="Group 2058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060" name="Freeform: Shape 2059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1" name="Freeform: Shape 2060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B94DD85-476D-175F-C75A-6DED7EA5957C}"/>
              </a:ext>
            </a:extLst>
          </p:cNvPr>
          <p:cNvSpPr txBox="1"/>
          <p:nvPr/>
        </p:nvSpPr>
        <p:spPr>
          <a:xfrm>
            <a:off x="402873" y="2934727"/>
            <a:ext cx="2891536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7 Signs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15C27-E402-6419-9A73-B52628BC652E}"/>
              </a:ext>
            </a:extLst>
          </p:cNvPr>
          <p:cNvSpPr txBox="1"/>
          <p:nvPr/>
        </p:nvSpPr>
        <p:spPr>
          <a:xfrm>
            <a:off x="235741" y="3619092"/>
            <a:ext cx="38989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7 Discourses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06556-823F-5D7C-C6F8-B56194E95600}"/>
              </a:ext>
            </a:extLst>
          </p:cNvPr>
          <p:cNvSpPr txBox="1"/>
          <p:nvPr/>
        </p:nvSpPr>
        <p:spPr>
          <a:xfrm>
            <a:off x="206398" y="4299271"/>
            <a:ext cx="3655060" cy="547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7 “I 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A</a:t>
            </a:r>
            <a:r>
              <a:rPr lang="en-US" sz="28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m’s”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556AA-3193-0149-19BB-CC4F627A5F3C}"/>
              </a:ext>
            </a:extLst>
          </p:cNvPr>
          <p:cNvSpPr txBox="1"/>
          <p:nvPr/>
        </p:nvSpPr>
        <p:spPr>
          <a:xfrm>
            <a:off x="555273" y="943367"/>
            <a:ext cx="2891536" cy="1179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4</a:t>
            </a:r>
            <a:r>
              <a:rPr lang="en-US" sz="3200" baseline="300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th</a:t>
            </a:r>
            <a:r>
              <a:rPr lang="en-US" sz="32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Gospel to a new generation</a:t>
            </a:r>
          </a:p>
        </p:txBody>
      </p:sp>
    </p:spTree>
    <p:extLst>
      <p:ext uri="{BB962C8B-B14F-4D97-AF65-F5344CB8AC3E}">
        <p14:creationId xmlns:p14="http://schemas.microsoft.com/office/powerpoint/2010/main" val="16450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57B8CB-AC5F-7628-129F-7F9C87784F67}"/>
              </a:ext>
            </a:extLst>
          </p:cNvPr>
          <p:cNvSpPr txBox="1"/>
          <p:nvPr/>
        </p:nvSpPr>
        <p:spPr>
          <a:xfrm>
            <a:off x="6837680" y="176950"/>
            <a:ext cx="4883265" cy="1161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 Follow Jesus at All?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1:1-18</a:t>
            </a:r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AB490-6509-7141-ADF1-C5D91BC2A731}"/>
              </a:ext>
            </a:extLst>
          </p:cNvPr>
          <p:cNvSpPr txBox="1"/>
          <p:nvPr/>
        </p:nvSpPr>
        <p:spPr>
          <a:xfrm>
            <a:off x="335105" y="1701961"/>
            <a:ext cx="11385839" cy="555986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/>
              </a:rPr>
              <a:t>Follow 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because he is divine authority existing from all eternity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1-2)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7A2CE-2169-C64A-2971-A3DF013EEFD5}"/>
              </a:ext>
            </a:extLst>
          </p:cNvPr>
          <p:cNvSpPr txBox="1"/>
          <p:nvPr/>
        </p:nvSpPr>
        <p:spPr>
          <a:xfrm>
            <a:off x="321250" y="2384299"/>
            <a:ext cx="10984059" cy="555986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/>
              </a:rPr>
              <a:t>Follow 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because he created everything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3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D10A1-67F5-0A49-F37A-900C27B9B518}"/>
              </a:ext>
            </a:extLst>
          </p:cNvPr>
          <p:cNvSpPr txBox="1"/>
          <p:nvPr/>
        </p:nvSpPr>
        <p:spPr>
          <a:xfrm>
            <a:off x="331641" y="3080489"/>
            <a:ext cx="10984060" cy="555986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/>
              </a:rPr>
              <a:t>Follow 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because he gives life and light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4-5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20C8B-7E4D-DDD3-AFB7-473CF81EC58C}"/>
              </a:ext>
            </a:extLst>
          </p:cNvPr>
          <p:cNvSpPr txBox="1"/>
          <p:nvPr/>
        </p:nvSpPr>
        <p:spPr>
          <a:xfrm>
            <a:off x="3048866" y="3959566"/>
            <a:ext cx="6094268" cy="204254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“It is the function of light to shine precisely in the darkness, to oppose the darkness, to dispel the darkness.”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Leon Morris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5387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57B8CB-AC5F-7628-129F-7F9C87784F67}"/>
              </a:ext>
            </a:extLst>
          </p:cNvPr>
          <p:cNvSpPr txBox="1"/>
          <p:nvPr/>
        </p:nvSpPr>
        <p:spPr>
          <a:xfrm>
            <a:off x="6837680" y="176950"/>
            <a:ext cx="4883265" cy="1161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 Follow Jesus at All?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1:1-18</a:t>
            </a:r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AB490-6509-7141-ADF1-C5D91BC2A731}"/>
              </a:ext>
            </a:extLst>
          </p:cNvPr>
          <p:cNvSpPr txBox="1"/>
          <p:nvPr/>
        </p:nvSpPr>
        <p:spPr>
          <a:xfrm>
            <a:off x="335105" y="1701961"/>
            <a:ext cx="11385839" cy="555986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/>
              </a:rPr>
              <a:t>Follow 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because he is divine authority existing from all eternity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1-2)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7A2CE-2169-C64A-2971-A3DF013EEFD5}"/>
              </a:ext>
            </a:extLst>
          </p:cNvPr>
          <p:cNvSpPr txBox="1"/>
          <p:nvPr/>
        </p:nvSpPr>
        <p:spPr>
          <a:xfrm>
            <a:off x="321250" y="2384299"/>
            <a:ext cx="10984059" cy="555986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/>
              </a:rPr>
              <a:t>Follow 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because he created everything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3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D10A1-67F5-0A49-F37A-900C27B9B518}"/>
              </a:ext>
            </a:extLst>
          </p:cNvPr>
          <p:cNvSpPr txBox="1"/>
          <p:nvPr/>
        </p:nvSpPr>
        <p:spPr>
          <a:xfrm>
            <a:off x="331641" y="3080489"/>
            <a:ext cx="10984060" cy="555986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/>
              </a:rPr>
              <a:t>Follow 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because he gives life and light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4-5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6688C1-BA1A-E885-4370-7C1D807858C2}"/>
              </a:ext>
            </a:extLst>
          </p:cNvPr>
          <p:cNvSpPr txBox="1"/>
          <p:nvPr/>
        </p:nvSpPr>
        <p:spPr>
          <a:xfrm>
            <a:off x="332509" y="3761509"/>
            <a:ext cx="10990118" cy="1073609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/>
              </a:rPr>
              <a:t>Follow 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because 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God sent specific individuals to be vocal witnesses of his life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(vs. 6-8)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223C1-6D4D-1365-4E52-25B3952ECB31}"/>
              </a:ext>
            </a:extLst>
          </p:cNvPr>
          <p:cNvSpPr txBox="1"/>
          <p:nvPr/>
        </p:nvSpPr>
        <p:spPr>
          <a:xfrm>
            <a:off x="318653" y="4963392"/>
            <a:ext cx="10990118" cy="52322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/>
              </a:rPr>
              <a:t>Follow 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because </a:t>
            </a:r>
            <a:r>
              <a:rPr lang="en-US" sz="2800" i="1" dirty="0"/>
              <a:t>he forces people to respond to him</a:t>
            </a:r>
            <a:r>
              <a:rPr lang="en-US" sz="2800" dirty="0"/>
              <a:t> (vs. 9-13)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443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even Requirements for Following Jesus">
            <a:extLst>
              <a:ext uri="{FF2B5EF4-FFF2-40B4-BE49-F238E27FC236}">
                <a16:creationId xmlns:a16="http://schemas.microsoft.com/office/drawing/2014/main" id="{6D604B79-B4BC-1409-8462-8470C9D59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016254"/>
            <a:ext cx="10905066" cy="48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9981C4-DC01-2E4C-F963-31D4E8309F2D}"/>
              </a:ext>
            </a:extLst>
          </p:cNvPr>
          <p:cNvSpPr txBox="1"/>
          <p:nvPr/>
        </p:nvSpPr>
        <p:spPr>
          <a:xfrm>
            <a:off x="3383280" y="1072134"/>
            <a:ext cx="6614160" cy="5550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·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 deliberately shines the light of truth</a:t>
            </a:r>
            <a:endParaRPr lang="en-SG" sz="2400" u="none" strike="noStrike" kern="0" spc="0" dirty="0">
              <a:solidFill>
                <a:schemeClr val="bg1"/>
              </a:solidFill>
              <a:effectLst/>
              <a:latin typeface="Symbol" panose="05050102010706020507" pitchFamily="18" charset="2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1DFE58-63F5-1A00-B8BE-6AF82C46202A}"/>
              </a:ext>
            </a:extLst>
          </p:cNvPr>
          <p:cNvSpPr txBox="1"/>
          <p:nvPr/>
        </p:nvSpPr>
        <p:spPr>
          <a:xfrm>
            <a:off x="3373120" y="1813814"/>
            <a:ext cx="6614160" cy="5550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·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 was rejected by most people</a:t>
            </a:r>
            <a:endParaRPr lang="en-SG" sz="2400" u="none" strike="noStrike" kern="0" spc="0" dirty="0">
              <a:solidFill>
                <a:schemeClr val="bg1"/>
              </a:solidFill>
              <a:effectLst/>
              <a:latin typeface="Symbol" panose="05050102010706020507" pitchFamily="18" charset="2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C823C-3745-68FF-F2C6-D6EA0A9B6D9C}"/>
              </a:ext>
            </a:extLst>
          </p:cNvPr>
          <p:cNvSpPr txBox="1"/>
          <p:nvPr/>
        </p:nvSpPr>
        <p:spPr>
          <a:xfrm>
            <a:off x="3383280" y="2545334"/>
            <a:ext cx="6614160" cy="5550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·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He was received by some people</a:t>
            </a:r>
            <a:endParaRPr lang="en-SG" sz="2400" u="none" strike="noStrike" kern="0" spc="0" dirty="0">
              <a:solidFill>
                <a:schemeClr val="bg1"/>
              </a:solidFill>
              <a:effectLst/>
              <a:latin typeface="Symbol" panose="05050102010706020507" pitchFamily="18" charset="2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166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57B8CB-AC5F-7628-129F-7F9C87784F67}"/>
              </a:ext>
            </a:extLst>
          </p:cNvPr>
          <p:cNvSpPr txBox="1"/>
          <p:nvPr/>
        </p:nvSpPr>
        <p:spPr>
          <a:xfrm>
            <a:off x="6837680" y="176950"/>
            <a:ext cx="4883265" cy="1161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 Follow Jesus at All?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1:1-18</a:t>
            </a:r>
            <a:endParaRPr lang="en-S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AB490-6509-7141-ADF1-C5D91BC2A731}"/>
              </a:ext>
            </a:extLst>
          </p:cNvPr>
          <p:cNvSpPr txBox="1"/>
          <p:nvPr/>
        </p:nvSpPr>
        <p:spPr>
          <a:xfrm>
            <a:off x="335105" y="1701961"/>
            <a:ext cx="11385839" cy="555986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/>
              </a:rPr>
              <a:t>Follow 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because he is divine authority existing from all eternity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1-2)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7A2CE-2169-C64A-2971-A3DF013EEFD5}"/>
              </a:ext>
            </a:extLst>
          </p:cNvPr>
          <p:cNvSpPr txBox="1"/>
          <p:nvPr/>
        </p:nvSpPr>
        <p:spPr>
          <a:xfrm>
            <a:off x="321250" y="2384299"/>
            <a:ext cx="10984059" cy="555986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/>
              </a:rPr>
              <a:t>Follow 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because he created everything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3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D10A1-67F5-0A49-F37A-900C27B9B518}"/>
              </a:ext>
            </a:extLst>
          </p:cNvPr>
          <p:cNvSpPr txBox="1"/>
          <p:nvPr/>
        </p:nvSpPr>
        <p:spPr>
          <a:xfrm>
            <a:off x="331641" y="3080489"/>
            <a:ext cx="10984060" cy="555986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/>
              </a:rPr>
              <a:t>Follow 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because he gives life and light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(vs.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4-5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6688C1-BA1A-E885-4370-7C1D807858C2}"/>
              </a:ext>
            </a:extLst>
          </p:cNvPr>
          <p:cNvSpPr txBox="1"/>
          <p:nvPr/>
        </p:nvSpPr>
        <p:spPr>
          <a:xfrm>
            <a:off x="332509" y="3761509"/>
            <a:ext cx="10990118" cy="1073609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/>
              </a:rPr>
              <a:t>Follow 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because 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God sent specific individuals to be vocal witnesses of his life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(vs. 6-8)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223C1-6D4D-1365-4E52-25B3952ECB31}"/>
              </a:ext>
            </a:extLst>
          </p:cNvPr>
          <p:cNvSpPr txBox="1"/>
          <p:nvPr/>
        </p:nvSpPr>
        <p:spPr>
          <a:xfrm>
            <a:off x="318653" y="4963392"/>
            <a:ext cx="10990118" cy="52322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/>
              </a:rPr>
              <a:t>Follow 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because </a:t>
            </a:r>
            <a:r>
              <a:rPr lang="en-US" sz="2800" i="1" dirty="0"/>
              <a:t>he forces people to respond to him</a:t>
            </a:r>
            <a:r>
              <a:rPr lang="en-US" sz="2800" dirty="0"/>
              <a:t> (vs. 9-13)</a:t>
            </a:r>
            <a:endParaRPr lang="en-S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FCF17-C119-A871-937B-5E4546036416}"/>
              </a:ext>
            </a:extLst>
          </p:cNvPr>
          <p:cNvSpPr txBox="1"/>
          <p:nvPr/>
        </p:nvSpPr>
        <p:spPr>
          <a:xfrm>
            <a:off x="318653" y="5623792"/>
            <a:ext cx="10990118" cy="954107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Unicode MS"/>
              </a:rPr>
              <a:t>Follow 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Jesus because </a:t>
            </a:r>
            <a:r>
              <a:rPr lang="en-US" sz="2800" i="1" dirty="0"/>
              <a:t>he is the only means of completing God’s grace</a:t>
            </a:r>
            <a:r>
              <a:rPr lang="en-US" sz="2800" dirty="0"/>
              <a:t> (vs. 14-18)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5742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365</Words>
  <Application>Microsoft Macintosh PowerPoint</Application>
  <PresentationFormat>Widescreen</PresentationFormat>
  <Paragraphs>40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Californian FB</vt:lpstr>
      <vt:lpstr>Helvetica</vt:lpstr>
      <vt:lpstr>Symbol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8</cp:revision>
  <dcterms:created xsi:type="dcterms:W3CDTF">2023-08-10T05:39:00Z</dcterms:created>
  <dcterms:modified xsi:type="dcterms:W3CDTF">2023-08-20T07:25:20Z</dcterms:modified>
</cp:coreProperties>
</file>